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69"/>
    <p:restoredTop sz="96311"/>
  </p:normalViewPr>
  <p:slideViewPr>
    <p:cSldViewPr snapToGrid="0" snapToObjects="1">
      <p:cViewPr varScale="1">
        <p:scale>
          <a:sx n="128" d="100"/>
          <a:sy n="128" d="100"/>
        </p:scale>
        <p:origin x="28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2C3D54-CCB7-DD45-A130-FEDB0D5A9178}" type="datetimeFigureOut">
              <a:rPr lang="de-DE" smtClean="0"/>
              <a:t>22.05.23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AE3F9-F9BC-5E4E-9A34-2FB32A5C400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4012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8" name="Grafik 1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6641004E-3E74-3044-A571-C98B7D3365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EFD8DCC6-0DBB-8449-9243-485A81AC5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7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BE008B8-2E75-674A-8C61-7696023DD7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  <p:pic>
        <p:nvPicPr>
          <p:cNvPr id="8" name="Grafik 7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576D9FE3-BCEB-C641-A453-B32DDA8B1A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10" name="Grafik 9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AAB00C8C-933B-AC48-8008-78AAD58C08D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Constancy GmbH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pic>
        <p:nvPicPr>
          <p:cNvPr id="9" name="Grafik 8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2C852A02-5439-A04A-9887-EB9601C1367F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9776081" y="76199"/>
            <a:ext cx="2297914" cy="772099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.Frank@paul-wolff.com" TargetMode="External"/><Relationship Id="rId2" Type="http://schemas.openxmlformats.org/officeDocument/2006/relationships/hyperlink" Target="mailto:M.Schubert@paul-wolff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058676-A652-0941-A30F-E73917156B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Mülltonnenboxen</a:t>
            </a:r>
            <a:r>
              <a:rPr lang="en-GB" dirty="0"/>
              <a:t> </a:t>
            </a:r>
            <a:r>
              <a:rPr lang="en-GB" dirty="0" err="1"/>
              <a:t>Direkt</a:t>
            </a:r>
            <a:endParaRPr lang="en-GB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53863B7-EE20-B442-B524-75A376EA0F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Daten</a:t>
            </a:r>
            <a:r>
              <a:rPr lang="en-GB" dirty="0"/>
              <a:t> und </a:t>
            </a:r>
            <a:r>
              <a:rPr lang="en-GB" dirty="0" err="1"/>
              <a:t>Informationen</a:t>
            </a:r>
            <a:endParaRPr lang="en-GB" dirty="0"/>
          </a:p>
          <a:p>
            <a:r>
              <a:rPr lang="en-GB" dirty="0"/>
              <a:t>Mai 2023; </a:t>
            </a:r>
            <a:r>
              <a:rPr lang="en-GB" dirty="0" err="1"/>
              <a:t>Shopmanager</a:t>
            </a:r>
            <a:r>
              <a:rPr lang="en-GB" dirty="0"/>
              <a:t> </a:t>
            </a:r>
            <a:r>
              <a:rPr lang="en-GB" dirty="0" err="1"/>
              <a:t>Jesko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689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83785-C6A2-7ACC-7B01-DEDB26536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Allgemeine </a:t>
            </a:r>
            <a:r>
              <a:rPr lang="en-GB" dirty="0" err="1"/>
              <a:t>Infos</a:t>
            </a:r>
            <a:endParaRPr lang="en-GB" dirty="0"/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7FE805E0-F502-91C1-54E8-964634C76B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5268288"/>
              </p:ext>
            </p:extLst>
          </p:nvPr>
        </p:nvGraphicFramePr>
        <p:xfrm>
          <a:off x="677333" y="1270000"/>
          <a:ext cx="10971328" cy="486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0206">
                  <a:extLst>
                    <a:ext uri="{9D8B030D-6E8A-4147-A177-3AD203B41FA5}">
                      <a16:colId xmlns:a16="http://schemas.microsoft.com/office/drawing/2014/main" val="1615726538"/>
                    </a:ext>
                  </a:extLst>
                </a:gridCol>
                <a:gridCol w="2495458">
                  <a:extLst>
                    <a:ext uri="{9D8B030D-6E8A-4147-A177-3AD203B41FA5}">
                      <a16:colId xmlns:a16="http://schemas.microsoft.com/office/drawing/2014/main" val="1816611344"/>
                    </a:ext>
                  </a:extLst>
                </a:gridCol>
                <a:gridCol w="2205751">
                  <a:extLst>
                    <a:ext uri="{9D8B030D-6E8A-4147-A177-3AD203B41FA5}">
                      <a16:colId xmlns:a16="http://schemas.microsoft.com/office/drawing/2014/main" val="2182750902"/>
                    </a:ext>
                  </a:extLst>
                </a:gridCol>
                <a:gridCol w="3279913">
                  <a:extLst>
                    <a:ext uri="{9D8B030D-6E8A-4147-A177-3AD203B41FA5}">
                      <a16:colId xmlns:a16="http://schemas.microsoft.com/office/drawing/2014/main" val="12360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Produkte</a:t>
                      </a:r>
                      <a:r>
                        <a:rPr lang="en-GB" dirty="0"/>
                        <a:t> / </a:t>
                      </a:r>
                      <a:r>
                        <a:rPr lang="en-GB" dirty="0" err="1"/>
                        <a:t>Marke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Versandmethoden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Info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06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URL:</a:t>
                      </a:r>
                    </a:p>
                    <a:p>
                      <a:r>
                        <a:rPr lang="en-GB" dirty="0"/>
                        <a:t>https://</a:t>
                      </a:r>
                      <a:r>
                        <a:rPr lang="en-GB" dirty="0" err="1"/>
                        <a:t>www.muelltonnenboxen-direkt.de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Mülltonnenboxen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Fahrradgaragen</a:t>
                      </a:r>
                      <a:r>
                        <a:rPr lang="en-GB" dirty="0"/>
                        <a:t>,</a:t>
                      </a:r>
                    </a:p>
                    <a:p>
                      <a:r>
                        <a:rPr lang="en-GB" dirty="0" err="1"/>
                        <a:t>Paketboxen</a:t>
                      </a:r>
                      <a:r>
                        <a:rPr lang="en-GB" dirty="0"/>
                        <a:t>,</a:t>
                      </a:r>
                    </a:p>
                    <a:p>
                      <a:r>
                        <a:rPr lang="en-GB" dirty="0" err="1"/>
                        <a:t>Briefkastenanlagen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Dropshipping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Rabattstaffel</a:t>
                      </a:r>
                      <a:r>
                        <a:rPr lang="en-GB" dirty="0"/>
                        <a:t>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7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Telefonnummer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0</a:t>
                      </a:r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3641 316 12 23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Geschenkgutscheine</a:t>
                      </a:r>
                      <a:r>
                        <a:rPr lang="en-GB" dirty="0"/>
                        <a:t>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0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E-Mail:</a:t>
                      </a:r>
                    </a:p>
                    <a:p>
                      <a:r>
                        <a:rPr lang="en-GB" dirty="0" err="1"/>
                        <a:t>service@muelltonnenboxen-direkt.de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Blog –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Sprachen</a:t>
                      </a:r>
                      <a:r>
                        <a:rPr lang="en-GB" dirty="0"/>
                        <a:t>: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Instagram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5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System: Magento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Facebook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2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Adwords</a:t>
                      </a:r>
                      <a:r>
                        <a:rPr lang="en-GB" dirty="0"/>
                        <a:t> / Shopping - </a:t>
                      </a:r>
                      <a:r>
                        <a:rPr lang="en-GB" dirty="0" err="1"/>
                        <a:t>Ja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912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Versandkostenfreigrenze</a:t>
                      </a:r>
                      <a:r>
                        <a:rPr lang="en-GB" dirty="0"/>
                        <a:t>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8270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820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383785-C6A2-7ACC-7B01-DEDB26536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Allgemeine </a:t>
            </a:r>
            <a:r>
              <a:rPr lang="en-GB" dirty="0" err="1"/>
              <a:t>Infos</a:t>
            </a:r>
            <a:endParaRPr lang="en-GB" dirty="0"/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7FE805E0-F502-91C1-54E8-964634C76B0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2503941"/>
              </p:ext>
            </p:extLst>
          </p:nvPr>
        </p:nvGraphicFramePr>
        <p:xfrm>
          <a:off x="677333" y="1270000"/>
          <a:ext cx="10971328" cy="467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6719">
                  <a:extLst>
                    <a:ext uri="{9D8B030D-6E8A-4147-A177-3AD203B41FA5}">
                      <a16:colId xmlns:a16="http://schemas.microsoft.com/office/drawing/2014/main" val="1615726538"/>
                    </a:ext>
                  </a:extLst>
                </a:gridCol>
                <a:gridCol w="3558945">
                  <a:extLst>
                    <a:ext uri="{9D8B030D-6E8A-4147-A177-3AD203B41FA5}">
                      <a16:colId xmlns:a16="http://schemas.microsoft.com/office/drawing/2014/main" val="1816611344"/>
                    </a:ext>
                  </a:extLst>
                </a:gridCol>
                <a:gridCol w="3010820">
                  <a:extLst>
                    <a:ext uri="{9D8B030D-6E8A-4147-A177-3AD203B41FA5}">
                      <a16:colId xmlns:a16="http://schemas.microsoft.com/office/drawing/2014/main" val="2182750902"/>
                    </a:ext>
                  </a:extLst>
                </a:gridCol>
                <a:gridCol w="2474844">
                  <a:extLst>
                    <a:ext uri="{9D8B030D-6E8A-4147-A177-3AD203B41FA5}">
                      <a16:colId xmlns:a16="http://schemas.microsoft.com/office/drawing/2014/main" val="123604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Konto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Abrechnung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Sonstiges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Design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062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Hypovereinsbank</a:t>
                      </a:r>
                      <a:endParaRPr lang="en-GB" dirty="0"/>
                    </a:p>
                    <a:p>
                      <a:r>
                        <a:rPr lang="de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DE21 2073 0024 2310 0000 00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Sammelrechnungen</a:t>
                      </a:r>
                      <a:r>
                        <a:rPr lang="en-GB" dirty="0"/>
                        <a:t> – </a:t>
                      </a:r>
                      <a:r>
                        <a:rPr lang="en-GB" dirty="0" err="1"/>
                        <a:t>Ja</a:t>
                      </a:r>
                      <a:r>
                        <a:rPr lang="en-GB" dirty="0"/>
                        <a:t>, an </a:t>
                      </a:r>
                      <a:r>
                        <a:rPr lang="en-GB" dirty="0" err="1"/>
                        <a:t>rechnung@constancy.de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Zahlungsabgleich</a:t>
                      </a:r>
                      <a:r>
                        <a:rPr lang="en-GB" dirty="0"/>
                        <a:t> -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Schriftart</a:t>
                      </a:r>
                      <a:endParaRPr lang="en-GB" dirty="0"/>
                    </a:p>
                    <a:p>
                      <a:r>
                        <a:rPr lang="en-GB" dirty="0"/>
                        <a:t>Futura Medium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379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Kostenstelle</a:t>
                      </a:r>
                      <a:r>
                        <a:rPr lang="en-GB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Sammelgutschriften</a:t>
                      </a:r>
                      <a:r>
                        <a:rPr lang="en-GB" dirty="0"/>
                        <a:t> – </a:t>
                      </a:r>
                      <a:r>
                        <a:rPr lang="en-GB" dirty="0" err="1"/>
                        <a:t>Ja</a:t>
                      </a:r>
                      <a:r>
                        <a:rPr lang="en-GB" dirty="0"/>
                        <a:t>, an </a:t>
                      </a:r>
                      <a:r>
                        <a:rPr lang="en-GB" dirty="0" err="1"/>
                        <a:t>rechnung@constancy.de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Retourenmodul</a:t>
                      </a:r>
                      <a:r>
                        <a:rPr lang="en-GB" dirty="0"/>
                        <a:t>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Farben</a:t>
                      </a:r>
                      <a:endParaRPr lang="en-GB" dirty="0"/>
                    </a:p>
                    <a:p>
                      <a:r>
                        <a:rPr lang="en-GB" dirty="0"/>
                        <a:t>#fdc533 – Gelb</a:t>
                      </a:r>
                    </a:p>
                    <a:p>
                      <a:r>
                        <a:rPr lang="en-GB" dirty="0"/>
                        <a:t>#fdd491 - </a:t>
                      </a:r>
                      <a:r>
                        <a:rPr lang="en-GB" dirty="0" err="1"/>
                        <a:t>Hellgelb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80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Zahlungsarten</a:t>
                      </a:r>
                      <a:endParaRPr lang="en-GB" dirty="0"/>
                    </a:p>
                    <a:p>
                      <a:r>
                        <a:rPr lang="en-GB" dirty="0" err="1"/>
                        <a:t>Rechnung</a:t>
                      </a:r>
                      <a:r>
                        <a:rPr lang="en-GB" dirty="0"/>
                        <a:t> (</a:t>
                      </a:r>
                      <a:r>
                        <a:rPr lang="en-GB" dirty="0" err="1"/>
                        <a:t>Unzer</a:t>
                      </a:r>
                      <a:r>
                        <a:rPr lang="en-GB" dirty="0"/>
                        <a:t>, CY)</a:t>
                      </a:r>
                    </a:p>
                    <a:p>
                      <a:r>
                        <a:rPr lang="en-GB" dirty="0" err="1"/>
                        <a:t>Kreditkarte</a:t>
                      </a:r>
                      <a:r>
                        <a:rPr lang="en-GB" dirty="0"/>
                        <a:t> (</a:t>
                      </a:r>
                      <a:r>
                        <a:rPr lang="en-GB" dirty="0" err="1"/>
                        <a:t>Novalnet</a:t>
                      </a:r>
                      <a:r>
                        <a:rPr lang="en-GB" dirty="0"/>
                        <a:t>)</a:t>
                      </a:r>
                    </a:p>
                    <a:p>
                      <a:r>
                        <a:rPr lang="en-GB" dirty="0" err="1"/>
                        <a:t>Paypal</a:t>
                      </a:r>
                      <a:endParaRPr lang="en-GB" dirty="0"/>
                    </a:p>
                    <a:p>
                      <a:r>
                        <a:rPr lang="en-GB" dirty="0" err="1"/>
                        <a:t>Vorkasse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Logo</a:t>
                      </a:r>
                    </a:p>
                    <a:p>
                      <a:r>
                        <a:rPr lang="en-GB" dirty="0"/>
                        <a:t>Auf Marvin </a:t>
                      </a:r>
                      <a:r>
                        <a:rPr lang="en-GB" dirty="0" err="1"/>
                        <a:t>gespeichert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Rückgaberecht</a:t>
                      </a:r>
                      <a:r>
                        <a:rPr lang="en-GB" dirty="0"/>
                        <a:t> - </a:t>
                      </a:r>
                      <a:r>
                        <a:rPr lang="en-GB" dirty="0" err="1"/>
                        <a:t>Nein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52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Versandkosten</a:t>
                      </a:r>
                      <a:r>
                        <a:rPr lang="en-GB" dirty="0"/>
                        <a:t> – </a:t>
                      </a:r>
                      <a:r>
                        <a:rPr lang="en-GB" dirty="0" err="1"/>
                        <a:t>Kostenlos</a:t>
                      </a:r>
                      <a:r>
                        <a:rPr lang="en-GB" dirty="0"/>
                        <a:t> in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222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653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1E55A-A45F-56FB-68A7-9CB54204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Paul Wolff</a:t>
            </a:r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1419EB93-7364-E53C-86DE-852B35A54B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3175193"/>
              </p:ext>
            </p:extLst>
          </p:nvPr>
        </p:nvGraphicFramePr>
        <p:xfrm>
          <a:off x="677692" y="1270000"/>
          <a:ext cx="1110018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045">
                  <a:extLst>
                    <a:ext uri="{9D8B030D-6E8A-4147-A177-3AD203B41FA5}">
                      <a16:colId xmlns:a16="http://schemas.microsoft.com/office/drawing/2014/main" val="2772339066"/>
                    </a:ext>
                  </a:extLst>
                </a:gridCol>
                <a:gridCol w="2775045">
                  <a:extLst>
                    <a:ext uri="{9D8B030D-6E8A-4147-A177-3AD203B41FA5}">
                      <a16:colId xmlns:a16="http://schemas.microsoft.com/office/drawing/2014/main" val="1242284922"/>
                    </a:ext>
                  </a:extLst>
                </a:gridCol>
                <a:gridCol w="2775045">
                  <a:extLst>
                    <a:ext uri="{9D8B030D-6E8A-4147-A177-3AD203B41FA5}">
                      <a16:colId xmlns:a16="http://schemas.microsoft.com/office/drawing/2014/main" val="3934229077"/>
                    </a:ext>
                  </a:extLst>
                </a:gridCol>
                <a:gridCol w="2775045">
                  <a:extLst>
                    <a:ext uri="{9D8B030D-6E8A-4147-A177-3AD203B41FA5}">
                      <a16:colId xmlns:a16="http://schemas.microsoft.com/office/drawing/2014/main" val="2287130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Versand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Schnittstellen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Konditionen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Ansprechpartner</a:t>
                      </a:r>
                      <a:r>
                        <a:rPr lang="en-GB" dirty="0"/>
                        <a:t> / </a:t>
                      </a:r>
                      <a:r>
                        <a:rPr lang="en-GB" dirty="0" err="1"/>
                        <a:t>Besonderheiten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75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Übernahme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Versandkosten</a:t>
                      </a:r>
                      <a:r>
                        <a:rPr lang="en-GB" dirty="0"/>
                        <a:t> Constancy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Bestellexport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 err="1"/>
                        <a:t>Rechnung</a:t>
                      </a:r>
                      <a:r>
                        <a:rPr lang="en-GB" dirty="0"/>
                        <a:t> an </a:t>
                      </a:r>
                      <a:r>
                        <a:rPr lang="en-GB" dirty="0" err="1"/>
                        <a:t>Auftragszentrum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Einkaufsrabatt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Shopmanagement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Marc Schubert</a:t>
                      </a:r>
                    </a:p>
                    <a:p>
                      <a:r>
                        <a:rPr lang="en-GB" dirty="0">
                          <a:hlinkClick r:id="rId2"/>
                        </a:rPr>
                        <a:t>M.Schubert@paul-wolff.com</a:t>
                      </a:r>
                      <a:endParaRPr lang="en-GB" dirty="0"/>
                    </a:p>
                    <a:p>
                      <a:r>
                        <a:rPr lang="de-D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02161 930 430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09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Versandkosten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 </a:t>
                      </a:r>
                      <a:r>
                        <a:rPr lang="en-GB" dirty="0" err="1"/>
                        <a:t>nach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Preisliste</a:t>
                      </a:r>
                      <a:r>
                        <a:rPr lang="en-GB" dirty="0"/>
                        <a:t>, je </a:t>
                      </a:r>
                      <a:r>
                        <a:rPr lang="en-GB" dirty="0" err="1"/>
                        <a:t>Produkt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Häufigkeit</a:t>
                      </a:r>
                      <a:r>
                        <a:rPr lang="en-GB" dirty="0"/>
                        <a:t> des </a:t>
                      </a:r>
                      <a:r>
                        <a:rPr lang="en-GB" dirty="0" err="1"/>
                        <a:t>Bestellexportes</a:t>
                      </a:r>
                      <a:r>
                        <a:rPr lang="en-GB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Versand</a:t>
                      </a:r>
                      <a:r>
                        <a:rPr lang="en-GB" dirty="0"/>
                        <a:t> / </a:t>
                      </a:r>
                      <a:r>
                        <a:rPr lang="en-GB" dirty="0" err="1"/>
                        <a:t>Reklamationen</a:t>
                      </a:r>
                      <a:endParaRPr lang="en-GB" dirty="0"/>
                    </a:p>
                    <a:p>
                      <a:r>
                        <a:rPr lang="en-GB" dirty="0"/>
                        <a:t>Julia Frank</a:t>
                      </a:r>
                    </a:p>
                    <a:p>
                      <a:r>
                        <a:rPr lang="en-GB" dirty="0">
                          <a:hlinkClick r:id="rId3"/>
                        </a:rPr>
                        <a:t>J.Frank@paul-wolff.com</a:t>
                      </a:r>
                      <a:endParaRPr lang="en-GB" dirty="0"/>
                    </a:p>
                    <a:p>
                      <a:r>
                        <a:rPr lang="de-DE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02161 930 426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7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Logistiker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 err="1"/>
                        <a:t>Eigene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Fahrer</a:t>
                      </a:r>
                      <a:endParaRPr lang="en-GB" dirty="0"/>
                    </a:p>
                    <a:p>
                      <a:r>
                        <a:rPr lang="en-GB" dirty="0"/>
                        <a:t>DPD für </a:t>
                      </a:r>
                      <a:r>
                        <a:rPr lang="en-GB" dirty="0" err="1"/>
                        <a:t>Ersatzteile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08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Lieferzeit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6-8 </a:t>
                      </a:r>
                      <a:r>
                        <a:rPr lang="en-GB" dirty="0" err="1"/>
                        <a:t>Wochen</a:t>
                      </a:r>
                      <a:r>
                        <a:rPr lang="en-GB" dirty="0"/>
                        <a:t>, 5-7 </a:t>
                      </a:r>
                      <a:r>
                        <a:rPr lang="en-GB" dirty="0" err="1"/>
                        <a:t>Werktage</a:t>
                      </a:r>
                      <a:r>
                        <a:rPr lang="en-GB" dirty="0"/>
                        <a:t> für </a:t>
                      </a:r>
                      <a:r>
                        <a:rPr lang="en-GB" dirty="0" err="1"/>
                        <a:t>Ersatzteile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14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94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93497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71E55A-A45F-56FB-68A7-9CB542048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Paketin</a:t>
            </a:r>
            <a:endParaRPr lang="en-GB" dirty="0"/>
          </a:p>
        </p:txBody>
      </p:sp>
      <p:graphicFrame>
        <p:nvGraphicFramePr>
          <p:cNvPr id="4" name="Tabelle 4">
            <a:extLst>
              <a:ext uri="{FF2B5EF4-FFF2-40B4-BE49-F238E27FC236}">
                <a16:creationId xmlns:a16="http://schemas.microsoft.com/office/drawing/2014/main" id="{1419EB93-7364-E53C-86DE-852B35A54B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377473"/>
              </p:ext>
            </p:extLst>
          </p:nvPr>
        </p:nvGraphicFramePr>
        <p:xfrm>
          <a:off x="677692" y="1270000"/>
          <a:ext cx="11100180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045">
                  <a:extLst>
                    <a:ext uri="{9D8B030D-6E8A-4147-A177-3AD203B41FA5}">
                      <a16:colId xmlns:a16="http://schemas.microsoft.com/office/drawing/2014/main" val="2772339066"/>
                    </a:ext>
                  </a:extLst>
                </a:gridCol>
                <a:gridCol w="2775045">
                  <a:extLst>
                    <a:ext uri="{9D8B030D-6E8A-4147-A177-3AD203B41FA5}">
                      <a16:colId xmlns:a16="http://schemas.microsoft.com/office/drawing/2014/main" val="1242284922"/>
                    </a:ext>
                  </a:extLst>
                </a:gridCol>
                <a:gridCol w="2775045">
                  <a:extLst>
                    <a:ext uri="{9D8B030D-6E8A-4147-A177-3AD203B41FA5}">
                      <a16:colId xmlns:a16="http://schemas.microsoft.com/office/drawing/2014/main" val="3934229077"/>
                    </a:ext>
                  </a:extLst>
                </a:gridCol>
                <a:gridCol w="2775045">
                  <a:extLst>
                    <a:ext uri="{9D8B030D-6E8A-4147-A177-3AD203B41FA5}">
                      <a16:colId xmlns:a16="http://schemas.microsoft.com/office/drawing/2014/main" val="2287130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Versand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Schnittstellen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Konditionen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 err="1"/>
                        <a:t>Ansprechpartner</a:t>
                      </a:r>
                      <a:r>
                        <a:rPr lang="en-GB" dirty="0"/>
                        <a:t> / </a:t>
                      </a:r>
                      <a:r>
                        <a:rPr lang="en-GB" dirty="0" err="1"/>
                        <a:t>Besonderheiten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75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Übernahme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Versandkosten</a:t>
                      </a:r>
                      <a:r>
                        <a:rPr lang="en-GB" dirty="0"/>
                        <a:t> Constancy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Bestellexport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 err="1"/>
                        <a:t>Rechnung</a:t>
                      </a:r>
                      <a:r>
                        <a:rPr lang="en-GB" dirty="0"/>
                        <a:t> an </a:t>
                      </a:r>
                      <a:r>
                        <a:rPr lang="en-GB" dirty="0" err="1"/>
                        <a:t>mail@paketin.de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Einkaufsrabatt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Shopmanagement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 err="1"/>
                        <a:t>Jörg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Hänel</a:t>
                      </a:r>
                      <a:endParaRPr lang="en-GB" dirty="0"/>
                    </a:p>
                    <a:p>
                      <a:r>
                        <a:rPr lang="en-GB" dirty="0" err="1"/>
                        <a:t>mail@paketin.de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095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Versandkosten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 </a:t>
                      </a:r>
                      <a:r>
                        <a:rPr lang="en-GB" dirty="0" err="1"/>
                        <a:t>nach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Preisliste</a:t>
                      </a:r>
                      <a:r>
                        <a:rPr lang="en-GB" dirty="0"/>
                        <a:t>, je </a:t>
                      </a:r>
                      <a:r>
                        <a:rPr lang="en-GB" dirty="0" err="1"/>
                        <a:t>Produkt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 err="1"/>
                        <a:t>Häufigkeit</a:t>
                      </a:r>
                      <a:r>
                        <a:rPr lang="en-GB" dirty="0"/>
                        <a:t> des </a:t>
                      </a:r>
                      <a:r>
                        <a:rPr lang="en-GB" dirty="0" err="1"/>
                        <a:t>Bestellexportes</a:t>
                      </a:r>
                      <a:r>
                        <a:rPr lang="en-GB" dirty="0"/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7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Logistiker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DB Schenker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08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 err="1"/>
                        <a:t>Lieferzeit</a:t>
                      </a:r>
                      <a:r>
                        <a:rPr lang="en-GB" dirty="0"/>
                        <a:t>:</a:t>
                      </a:r>
                    </a:p>
                    <a:p>
                      <a:r>
                        <a:rPr lang="en-GB" dirty="0"/>
                        <a:t>6-8 </a:t>
                      </a:r>
                      <a:r>
                        <a:rPr lang="en-GB" dirty="0" err="1"/>
                        <a:t>Wochen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14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94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579478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Benutzerdefiniert 1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BB737"/>
      </a:accent1>
      <a:accent2>
        <a:srgbClr val="FDC333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" id="{2D857193-9557-AE48-BF9C-B220BF262FB4}" vid="{B19CA21A-D40B-2A4C-A478-E2DDD79E8103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0</TotalTime>
  <Words>285</Words>
  <Application>Microsoft Macintosh PowerPoint</Application>
  <PresentationFormat>Breitbild</PresentationFormat>
  <Paragraphs>99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 3</vt:lpstr>
      <vt:lpstr>Facette</vt:lpstr>
      <vt:lpstr>Mülltonnenboxen Direkt</vt:lpstr>
      <vt:lpstr>Allgemeine Infos</vt:lpstr>
      <vt:lpstr>Allgemeine Infos</vt:lpstr>
      <vt:lpstr>Paul Wolff</vt:lpstr>
      <vt:lpstr>Paketin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Mülltonnenboxen Direkt</dc:title>
  <dc:creator>Jesko Thies</dc:creator>
  <cp:lastModifiedBy>Jesko Thies</cp:lastModifiedBy>
  <cp:revision>1</cp:revision>
  <dcterms:created xsi:type="dcterms:W3CDTF">2023-05-22T14:35:37Z</dcterms:created>
  <dcterms:modified xsi:type="dcterms:W3CDTF">2023-05-22T15:09:21Z</dcterms:modified>
</cp:coreProperties>
</file>