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68"/>
    <p:restoredTop sz="75150"/>
  </p:normalViewPr>
  <p:slideViewPr>
    <p:cSldViewPr snapToGrid="0" snapToObjects="1">
      <p:cViewPr varScale="1">
        <p:scale>
          <a:sx n="71" d="100"/>
          <a:sy n="71" d="100"/>
        </p:scale>
        <p:origin x="2224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2C3D54-CCB7-DD45-A130-FEDB0D5A9178}" type="datetimeFigureOut">
              <a:rPr lang="de-DE" smtClean="0"/>
              <a:t>20.05.25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3AE3F9-F9BC-5E4E-9A34-2FB32A5C40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4012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Constancy GmbH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pic>
        <p:nvPicPr>
          <p:cNvPr id="18" name="Grafik 17" descr="Ein Bild, das Text, ClipArt enthält.&#10;&#10;Automatisch generierte Beschreibung">
            <a:extLst>
              <a:ext uri="{FF2B5EF4-FFF2-40B4-BE49-F238E27FC236}">
                <a16:creationId xmlns:a16="http://schemas.microsoft.com/office/drawing/2014/main" id="{6641004E-3E74-3044-A571-C98B7D3365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76081" y="76199"/>
            <a:ext cx="2297914" cy="7720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Constancy GmbH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pic>
        <p:nvPicPr>
          <p:cNvPr id="7" name="Grafik 6" descr="Ein Bild, das Text, ClipArt enthält.&#10;&#10;Automatisch generierte Beschreibung">
            <a:extLst>
              <a:ext uri="{FF2B5EF4-FFF2-40B4-BE49-F238E27FC236}">
                <a16:creationId xmlns:a16="http://schemas.microsoft.com/office/drawing/2014/main" id="{EFD8DCC6-0DBB-8449-9243-485A81AC56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76081" y="76199"/>
            <a:ext cx="2297914" cy="7720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Constancy GmbH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pic>
        <p:nvPicPr>
          <p:cNvPr id="7" name="Grafik 6" descr="Ein Bild, das Text, ClipArt enthält.&#10;&#10;Automatisch generierte Beschreibung">
            <a:extLst>
              <a:ext uri="{FF2B5EF4-FFF2-40B4-BE49-F238E27FC236}">
                <a16:creationId xmlns:a16="http://schemas.microsoft.com/office/drawing/2014/main" id="{5BE008B8-2E75-674A-8C61-7696023DD7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76081" y="76199"/>
            <a:ext cx="2297914" cy="7720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5/20/25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Constancy GmbH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‹Nr.›</a:t>
            </a:fld>
            <a:endParaRPr lang="en-US" dirty="0"/>
          </a:p>
        </p:txBody>
      </p:sp>
      <p:pic>
        <p:nvPicPr>
          <p:cNvPr id="8" name="Grafik 7" descr="Ein Bild, das Text, ClipArt enthält.&#10;&#10;Automatisch generierte Beschreibung">
            <a:extLst>
              <a:ext uri="{FF2B5EF4-FFF2-40B4-BE49-F238E27FC236}">
                <a16:creationId xmlns:a16="http://schemas.microsoft.com/office/drawing/2014/main" id="{576D9FE3-BCEB-C641-A453-B32DDA8B1A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76081" y="76199"/>
            <a:ext cx="2297914" cy="7720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Constancy GmbH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pic>
        <p:nvPicPr>
          <p:cNvPr id="10" name="Grafik 9" descr="Ein Bild, das Text, ClipArt enthält.&#10;&#10;Automatisch generierte Beschreibung">
            <a:extLst>
              <a:ext uri="{FF2B5EF4-FFF2-40B4-BE49-F238E27FC236}">
                <a16:creationId xmlns:a16="http://schemas.microsoft.com/office/drawing/2014/main" id="{AAB00C8C-933B-AC48-8008-78AAD58C08D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76081" y="76199"/>
            <a:ext cx="2297914" cy="7720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Constancy GmbH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Constancy GmbH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5/20/25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Constancy GmbH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Constancy GmbH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Constancy GmbH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Constancy GmbH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Constancy GmbH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Constancy GmbH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Constancy GmbH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5/20/25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Constancy GmbH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5/20/25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Constancy GmbH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5/20/25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Constancy GmbH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pic>
        <p:nvPicPr>
          <p:cNvPr id="9" name="Grafik 8" descr="Ein Bild, das Text, ClipArt enthält.&#10;&#10;Automatisch generierte Beschreibung">
            <a:extLst>
              <a:ext uri="{FF2B5EF4-FFF2-40B4-BE49-F238E27FC236}">
                <a16:creationId xmlns:a16="http://schemas.microsoft.com/office/drawing/2014/main" id="{2C852A02-5439-A04A-9887-EB9601C1367F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9776081" y="76199"/>
            <a:ext cx="2297914" cy="77209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le 4">
            <a:extLst>
              <a:ext uri="{FF2B5EF4-FFF2-40B4-BE49-F238E27FC236}">
                <a16:creationId xmlns:a16="http://schemas.microsoft.com/office/drawing/2014/main" id="{89A0F561-E7C6-282B-72C6-0500A62B99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1414008"/>
              </p:ext>
            </p:extLst>
          </p:nvPr>
        </p:nvGraphicFramePr>
        <p:xfrm>
          <a:off x="242957" y="1393818"/>
          <a:ext cx="11235764" cy="53413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941">
                  <a:extLst>
                    <a:ext uri="{9D8B030D-6E8A-4147-A177-3AD203B41FA5}">
                      <a16:colId xmlns:a16="http://schemas.microsoft.com/office/drawing/2014/main" val="1544130192"/>
                    </a:ext>
                  </a:extLst>
                </a:gridCol>
                <a:gridCol w="2808941">
                  <a:extLst>
                    <a:ext uri="{9D8B030D-6E8A-4147-A177-3AD203B41FA5}">
                      <a16:colId xmlns:a16="http://schemas.microsoft.com/office/drawing/2014/main" val="205648508"/>
                    </a:ext>
                  </a:extLst>
                </a:gridCol>
                <a:gridCol w="2808941">
                  <a:extLst>
                    <a:ext uri="{9D8B030D-6E8A-4147-A177-3AD203B41FA5}">
                      <a16:colId xmlns:a16="http://schemas.microsoft.com/office/drawing/2014/main" val="3177073100"/>
                    </a:ext>
                  </a:extLst>
                </a:gridCol>
                <a:gridCol w="2808941">
                  <a:extLst>
                    <a:ext uri="{9D8B030D-6E8A-4147-A177-3AD203B41FA5}">
                      <a16:colId xmlns:a16="http://schemas.microsoft.com/office/drawing/2014/main" val="1978704299"/>
                    </a:ext>
                  </a:extLst>
                </a:gridCol>
              </a:tblGrid>
              <a:tr h="552073">
                <a:tc gridSpan="2">
                  <a:txBody>
                    <a:bodyPr/>
                    <a:lstStyle/>
                    <a:p>
                      <a:pPr algn="ctr"/>
                      <a:r>
                        <a:rPr lang="de-DE" dirty="0"/>
                        <a:t>Verfügbare Serien / Farben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Auslaufende Serien / Farben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Ausgelaufene Serien / Farben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46077579"/>
                  </a:ext>
                </a:extLst>
              </a:tr>
              <a:tr h="4701245"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de-DE" sz="1800" dirty="0"/>
                        <a:t>Adelaide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de-DE" sz="1800" dirty="0"/>
                        <a:t>Auckland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de-DE" sz="1800" dirty="0"/>
                        <a:t>Bodega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de-DE" sz="1800" dirty="0"/>
                        <a:t>Brest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de-DE" sz="1800" dirty="0"/>
                        <a:t>Cadiz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de-DE" sz="1800" dirty="0"/>
                        <a:t>Calvi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de-DE" sz="1800" dirty="0"/>
                        <a:t>Comtesse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de-DE" sz="1800" dirty="0" err="1"/>
                        <a:t>Everlast</a:t>
                      </a:r>
                      <a:r>
                        <a:rPr lang="de-DE" sz="1800" dirty="0"/>
                        <a:t> Plus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de-DE" sz="1800" dirty="0" err="1"/>
                        <a:t>Gormera</a:t>
                      </a:r>
                      <a:endParaRPr lang="de-DE" sz="1800" dirty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de-DE" sz="1800" dirty="0"/>
                        <a:t>Havanna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de-DE" sz="1800" dirty="0"/>
                        <a:t>Lagos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de-DE" sz="1800" dirty="0"/>
                        <a:t>Lima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de-DE" sz="1800" dirty="0"/>
                        <a:t>Lugo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de-DE" sz="1800" dirty="0"/>
                        <a:t>Malaga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de-DE" sz="1800" dirty="0"/>
                        <a:t>Malta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de-DE" sz="1800" dirty="0"/>
                        <a:t>Meran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de-DE" sz="1800" dirty="0" err="1"/>
                        <a:t>Navaro</a:t>
                      </a:r>
                      <a:endParaRPr lang="de-DE" sz="1800" dirty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de-DE" sz="1800" dirty="0"/>
                        <a:t>Palma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de-DE" sz="1800" dirty="0"/>
                        <a:t>Rimini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de-DE" sz="1800" dirty="0"/>
                        <a:t>Royal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de-DE" sz="1800" dirty="0"/>
                        <a:t>Salerno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de-DE" sz="1800" dirty="0"/>
                        <a:t>Samoa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de-DE" sz="1800" dirty="0" err="1"/>
                        <a:t>Sirio</a:t>
                      </a:r>
                      <a:endParaRPr lang="de-DE" sz="1800" dirty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de-DE" sz="1800" dirty="0" err="1"/>
                        <a:t>Ticco</a:t>
                      </a:r>
                      <a:endParaRPr lang="de-DE" sz="1800" dirty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de-DE" sz="1800" dirty="0"/>
                        <a:t>Tonga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de-DE" dirty="0"/>
                        <a:t>Bastia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de-DE" dirty="0"/>
                        <a:t>Calvi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de-DE" dirty="0"/>
                        <a:t>Catena, nur noch 312/G-G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de-DE" dirty="0"/>
                        <a:t>Lagos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de-DE" dirty="0"/>
                        <a:t>Melbourne (Nur wenig Restbestände)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de-DE" dirty="0"/>
                        <a:t>Morena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de-DE" dirty="0"/>
                        <a:t>Sydney (Nur wenig Restbestände)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de-DE" dirty="0"/>
                        <a:t>Auckland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de-DE" dirty="0"/>
                        <a:t>Bozen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de-DE" dirty="0"/>
                        <a:t>Catena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de-DE" dirty="0"/>
                        <a:t>Padua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de-DE" dirty="0"/>
                        <a:t>Perth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de-DE" dirty="0"/>
                        <a:t>Trento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991200"/>
                  </a:ext>
                </a:extLst>
              </a:tr>
            </a:tbl>
          </a:graphicData>
        </a:graphic>
      </p:graphicFrame>
      <p:sp>
        <p:nvSpPr>
          <p:cNvPr id="6" name="Textfeld 5">
            <a:extLst>
              <a:ext uri="{FF2B5EF4-FFF2-40B4-BE49-F238E27FC236}">
                <a16:creationId xmlns:a16="http://schemas.microsoft.com/office/drawing/2014/main" id="{FD9ADF6D-5100-8950-A4A9-7D0457C3138B}"/>
              </a:ext>
            </a:extLst>
          </p:cNvPr>
          <p:cNvSpPr txBox="1"/>
          <p:nvPr/>
        </p:nvSpPr>
        <p:spPr>
          <a:xfrm>
            <a:off x="242957" y="556592"/>
            <a:ext cx="83994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/>
              <a:t>Stand Auslaufsortiment 2025 / Sieger Onlineshop</a:t>
            </a:r>
          </a:p>
        </p:txBody>
      </p:sp>
    </p:spTree>
    <p:extLst>
      <p:ext uri="{BB962C8B-B14F-4D97-AF65-F5344CB8AC3E}">
        <p14:creationId xmlns:p14="http://schemas.microsoft.com/office/powerpoint/2010/main" val="349689967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Benutzerdefiniert 1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FBB737"/>
      </a:accent1>
      <a:accent2>
        <a:srgbClr val="FDC333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orlage" id="{2D857193-9557-AE48-BF9C-B220BF262FB4}" vid="{B19CA21A-D40B-2A4C-A478-E2DDD79E8103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Facette</Template>
  <TotalTime>0</TotalTime>
  <Words>73</Words>
  <Application>Microsoft Macintosh PowerPoint</Application>
  <PresentationFormat>Breitbild</PresentationFormat>
  <Paragraphs>42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Trebuchet MS</vt:lpstr>
      <vt:lpstr>Wingdings 3</vt:lpstr>
      <vt:lpstr>Facette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Constancy GmbH</dc:creator>
  <cp:lastModifiedBy>Constancy GmbH</cp:lastModifiedBy>
  <cp:revision>4</cp:revision>
  <dcterms:created xsi:type="dcterms:W3CDTF">2025-05-19T14:38:55Z</dcterms:created>
  <dcterms:modified xsi:type="dcterms:W3CDTF">2025-05-20T13:57:57Z</dcterms:modified>
</cp:coreProperties>
</file>